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1" r:id="rId5"/>
    <p:sldId id="262" r:id="rId6"/>
    <p:sldId id="266" r:id="rId7"/>
    <p:sldId id="269" r:id="rId8"/>
    <p:sldId id="273" r:id="rId9"/>
    <p:sldId id="275" r:id="rId10"/>
    <p:sldId id="276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.jpeg"/><Relationship Id="rId16" Type="http://schemas.openxmlformats.org/officeDocument/2006/relationships/image" Target="../media/image26.jpe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image" Target="../media/image1.jpeg"/><Relationship Id="rId16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43998" cy="628654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МБУДО «Атяшевский Дом детского творчества» </a:t>
            </a:r>
            <a:b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Атяшевского муниципального района </a:t>
            </a:r>
            <a:b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Республики Мордовия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на тему:</a:t>
            </a:r>
            <a:b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«Итоги работы т/о «Волшебница»</a:t>
            </a:r>
            <a:b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2019-2020 учебный год».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образования: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Кощанова Ирина Владимировна.</a:t>
            </a: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43998" cy="6286544"/>
          </a:xfrm>
        </p:spPr>
        <p:txBody>
          <a:bodyPr>
            <a:normAutofit fontScale="90000"/>
          </a:bodyPr>
          <a:lstStyle/>
          <a:p>
            <a:pPr indent="457200" hangingPunct="0">
              <a:spcBef>
                <a:spcPts val="0"/>
              </a:spcBef>
            </a:pP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Дополнительная общеобразовательная программа «Волшебница» является авторской программой художественно - прикладной направленности. Программа рассчитана на одногодичный цикл обучения детей в возрасте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 7 до 11 лет: на младший школьный возраст (7-10 лет),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средний школьный возраст (11 лет).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2019 – 2020 учебном году в творческом объединении «Волшебница» занимались 15 обучающихся: 11 девочек и 4 мальчика.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Все 15 обучающихся из начальных классов.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Занятия проходили на базе МБОУ «Атяшевская средняя школа»,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село Атяшево.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дополнительной общеобразовательной </a:t>
            </a:r>
            <a:b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(дополнительной общеразвивающей) программы «Волшебница»:</a:t>
            </a:r>
            <a:r>
              <a:rPr lang="ru-RU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развивать творческие способности обучающихся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посредством формирования знаний, умений и навыков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работы с бумагой в технике «оригами», «модульное оригами».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00298" y="357166"/>
            <a:ext cx="6429420" cy="71438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Участие в конкурсах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E:\Фото\2019-2020\3-2020_Дистанционка_ДДТ\05.2020_ЗАНЯТИЯ В МАЕ\2019-2020-ГОДОВОЙ ОТЧЕТ\Конкурсы\IMG_9150-2020.JPG"/>
          <p:cNvPicPr>
            <a:picLocks noChangeAspect="1" noChangeArrowheads="1"/>
          </p:cNvPicPr>
          <p:nvPr/>
        </p:nvPicPr>
        <p:blipFill>
          <a:blip r:embed="rId3">
            <a:lum bright="20000" contrast="20000"/>
          </a:blip>
          <a:srcRect b="1352"/>
          <a:stretch>
            <a:fillRect/>
          </a:stretch>
        </p:blipFill>
        <p:spPr bwMode="auto">
          <a:xfrm>
            <a:off x="1357290" y="1050535"/>
            <a:ext cx="2714644" cy="4235853"/>
          </a:xfrm>
          <a:prstGeom prst="rect">
            <a:avLst/>
          </a:prstGeom>
          <a:noFill/>
        </p:spPr>
      </p:pic>
      <p:pic>
        <p:nvPicPr>
          <p:cNvPr id="1031" name="Picture 7" descr="E:\Фото\2019-2020\3-2020_Дистанционка_ДДТ\05.2020_ЗАНЯТИЯ В МАЕ\2019-2020-ГОДОВОЙ ОТЧЕТ\Конкурсы\IMG_9152-2020.JPG"/>
          <p:cNvPicPr>
            <a:picLocks noChangeAspect="1" noChangeArrowheads="1"/>
          </p:cNvPicPr>
          <p:nvPr/>
        </p:nvPicPr>
        <p:blipFill>
          <a:blip r:embed="rId4">
            <a:lum bright="20000" contrast="30000"/>
          </a:blip>
          <a:srcRect/>
          <a:stretch>
            <a:fillRect/>
          </a:stretch>
        </p:blipFill>
        <p:spPr bwMode="auto">
          <a:xfrm>
            <a:off x="4995874" y="1787283"/>
            <a:ext cx="2576522" cy="3499105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8596" y="5286388"/>
            <a:ext cx="6429420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Декабрь 2019 г.,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униципальный этап республиканского конкурса «Новогоднее чудо», номинация: «Новогодняя игрушка на елку», </a:t>
            </a:r>
          </a:p>
          <a:p>
            <a:pPr lvl="0" algn="ctr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Матвеева Надежда, «Красавица года».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00298" y="0"/>
            <a:ext cx="6643702" cy="9286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Участие в конкурсах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28596" y="5286388"/>
            <a:ext cx="6429420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Декабрь 2019 г.,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униципальный этап республиканского конкурса «Новогоднее чудо», номинация: «Новогодняя игрушка на елку», </a:t>
            </a:r>
          </a:p>
          <a:p>
            <a:pPr lvl="0" algn="ctr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Моисеева Софья, «Рубиновое сердце».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Picture 4" descr="E:\Фото\2019-2020\3-2020_Дистанционка_ДДТ\05.2020_ЗАНЯТИЯ В МАЕ\2019-2020-ГОДОВОЙ ОТЧЕТ\Конкурсы\IMG_9115-2020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714348" y="928670"/>
            <a:ext cx="3325818" cy="4429575"/>
          </a:xfrm>
          <a:prstGeom prst="rect">
            <a:avLst/>
          </a:prstGeom>
          <a:noFill/>
        </p:spPr>
      </p:pic>
      <p:pic>
        <p:nvPicPr>
          <p:cNvPr id="8" name="Picture 5" descr="E:\Фото\2019-2020\3-2020_Дистанционка_ДДТ\05.2020_ЗАНЯТИЯ В МАЕ\2019-2020-ГОДОВОЙ ОТЧЕТ\Конкурсы\IMG_9119-2020.JPG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4675520" y="928670"/>
            <a:ext cx="3325504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1142984"/>
            <a:ext cx="8572560" cy="64294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Дипломы обучающихся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E:\Фото\2019-2020\05042020\2019-2020_Конкурсы\2019_ДДТ\12.12.2019_Елочные игрушки\2019_Дипломы\2019-Матвеева-2\IMG_9969-2020.jpg"/>
          <p:cNvPicPr>
            <a:picLocks noChangeAspect="1" noChangeArrowheads="1"/>
          </p:cNvPicPr>
          <p:nvPr/>
        </p:nvPicPr>
        <p:blipFill>
          <a:blip r:embed="rId3">
            <a:lum bright="10000" contrast="30000"/>
          </a:blip>
          <a:srcRect/>
          <a:stretch>
            <a:fillRect/>
          </a:stretch>
        </p:blipFill>
        <p:spPr bwMode="auto">
          <a:xfrm>
            <a:off x="571472" y="1864156"/>
            <a:ext cx="3357586" cy="4779554"/>
          </a:xfrm>
          <a:prstGeom prst="rect">
            <a:avLst/>
          </a:prstGeom>
          <a:noFill/>
        </p:spPr>
      </p:pic>
      <p:pic>
        <p:nvPicPr>
          <p:cNvPr id="1027" name="Picture 3" descr="E:\Фото\2019-2020\05042020\2019-2020_Конкурсы\2019_ДДТ\12.12.2019_Елочные игрушки\2019_Дипломы\2019-Моисеева-3\IMG_9965-2020.jpg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4643265" y="1857364"/>
            <a:ext cx="3357759" cy="4786346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85720" y="214290"/>
            <a:ext cx="8572560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Март 2020 г.,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 этап Всероссийского конкурса прикладного творчества «Фантастика», Моисеева Софья, «Русский кокошник».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38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929586" cy="292895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20.12.2019г. Изготовление выставочных работ: «Зимний лес». 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22.05.2020г. Итоговое открытое занятие на тему: «Выставочные работы. «Ваза с цветами» в технике «модульное оригами». Д/о.»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E:\Фото\2019-2020\3-2020_Дистанционка_ДДТ\2019-2020-ГОДОВОЙ ОТЧЕТ\2020\Конкурсы\IMG_0242-2020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428596" y="3000372"/>
            <a:ext cx="2294451" cy="3357586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l="17647" t="26126" r="54490" b="17403"/>
          <a:stretch>
            <a:fillRect/>
          </a:stretch>
        </p:blipFill>
        <p:spPr bwMode="auto">
          <a:xfrm>
            <a:off x="3000364" y="3034662"/>
            <a:ext cx="2214578" cy="336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https://alegri.ru/images/14(103).jpg"/>
          <p:cNvPicPr/>
          <p:nvPr/>
        </p:nvPicPr>
        <p:blipFill>
          <a:blip r:embed="rId5">
            <a:lum contrast="20000"/>
          </a:blip>
          <a:srcRect l="6073" t="2667" r="13257" b="4000"/>
          <a:stretch>
            <a:fillRect/>
          </a:stretch>
        </p:blipFill>
        <p:spPr bwMode="auto">
          <a:xfrm>
            <a:off x="5429256" y="3571876"/>
            <a:ext cx="2573337" cy="21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14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7429520" cy="13573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Примеры участия в праздничных мероприятиях, выставках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500174"/>
            <a:ext cx="83582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Выставки: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-Выставка декоративно - прикладного творчества, посвященная «Осеннему балу», октябрь 2019 г.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-Выставка декоративно - прикладного творчества, посвященная «Дню матери», ноябрь 2019 г.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Итоговая выставка работ обучающихся за I полугодие 2019 – 2020 учебного года, декабрь 2019г.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Выставка декоративно - прикладного творчества, посвященная Международному женскому дню, март 2020 г.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Итоговая выставка работ обучающихся за 2019 – 2020 учебный год в режиме он-лайн в социальной сети, май 2020г.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Праздники: День учителя», «Осенний бал», «День матери», «Встреча с Дедом Морозом», «Весёлые старты», «Праздник 8 марта»; «День Победы» в он-лайн режиме.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14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Фото\2019-2020\3-2020_Дистанционка_ДДТ\2019-2020-ГОДОВОЙ ОТЧЕТ\2020\IMG_1115-01.jpg"/>
          <p:cNvPicPr>
            <a:picLocks noChangeAspect="1" noChangeArrowheads="1"/>
          </p:cNvPicPr>
          <p:nvPr/>
        </p:nvPicPr>
        <p:blipFill>
          <a:blip r:embed="rId3">
            <a:lum bright="30000" contrast="10000"/>
          </a:blip>
          <a:srcRect/>
          <a:stretch>
            <a:fillRect/>
          </a:stretch>
        </p:blipFill>
        <p:spPr bwMode="auto">
          <a:xfrm>
            <a:off x="1071538" y="661973"/>
            <a:ext cx="6572296" cy="695325"/>
          </a:xfrm>
          <a:prstGeom prst="rect">
            <a:avLst/>
          </a:prstGeom>
          <a:noFill/>
        </p:spPr>
      </p:pic>
      <p:pic>
        <p:nvPicPr>
          <p:cNvPr id="2051" name="Picture 3" descr="E:\Фото\2019-2020\3-2020_Дистанционка_ДДТ\2019-2020-ГОДОВОЙ ОТЧЕТ\2020\IMG_1118.JPG"/>
          <p:cNvPicPr>
            <a:picLocks noChangeAspect="1" noChangeArrowheads="1"/>
          </p:cNvPicPr>
          <p:nvPr/>
        </p:nvPicPr>
        <p:blipFill>
          <a:blip r:embed="rId4">
            <a:lum bright="10000" contrast="30000"/>
          </a:blip>
          <a:srcRect/>
          <a:stretch>
            <a:fillRect/>
          </a:stretch>
        </p:blipFill>
        <p:spPr bwMode="auto">
          <a:xfrm>
            <a:off x="1071538" y="1285860"/>
            <a:ext cx="6572296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14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85918" y="0"/>
            <a:ext cx="7358082" cy="7143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Примеры работ обучающихся т/о «Волшебница»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Фото\2019-2020\3-2020_Дистанционка_ДДТ\2019-2020-ГОДОВОЙ ОТЧЕТ\2020\22.05.2020\100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71406" y="642918"/>
            <a:ext cx="1380974" cy="1500198"/>
          </a:xfrm>
          <a:prstGeom prst="rect">
            <a:avLst/>
          </a:prstGeom>
          <a:noFill/>
        </p:spPr>
      </p:pic>
      <p:pic>
        <p:nvPicPr>
          <p:cNvPr id="2051" name="Picture 3" descr="E:\Фото\2019-2020\3-2020_Дистанционка_ДДТ\2019-2020-ГОДОВОЙ ОТЧЕТ\2020\22.05.2020\101.jpg"/>
          <p:cNvPicPr>
            <a:picLocks noChangeAspect="1" noChangeArrowheads="1"/>
          </p:cNvPicPr>
          <p:nvPr/>
        </p:nvPicPr>
        <p:blipFill>
          <a:blip r:embed="rId4">
            <a:lum bright="20000" contrast="20000"/>
          </a:blip>
          <a:srcRect/>
          <a:stretch>
            <a:fillRect/>
          </a:stretch>
        </p:blipFill>
        <p:spPr bwMode="auto">
          <a:xfrm>
            <a:off x="1500166" y="642918"/>
            <a:ext cx="2167831" cy="1471541"/>
          </a:xfrm>
          <a:prstGeom prst="rect">
            <a:avLst/>
          </a:prstGeom>
          <a:noFill/>
        </p:spPr>
      </p:pic>
      <p:pic>
        <p:nvPicPr>
          <p:cNvPr id="2052" name="Picture 4" descr="E:\Фото\2019-2020\3-2020_Дистанционка_ДДТ\2019-2020-ГОДОВОЙ ОТЧЕТ\2020\22.05.2020\103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3714744" y="642918"/>
            <a:ext cx="1571636" cy="1439443"/>
          </a:xfrm>
          <a:prstGeom prst="rect">
            <a:avLst/>
          </a:prstGeom>
          <a:noFill/>
        </p:spPr>
      </p:pic>
      <p:pic>
        <p:nvPicPr>
          <p:cNvPr id="2053" name="Picture 5" descr="E:\Фото\2019-2020\3-2020_Дистанционка_ДДТ\2019-2020-ГОДОВОЙ ОТЧЕТ\2020\22.05.2020\102.jpg"/>
          <p:cNvPicPr>
            <a:picLocks noChangeAspect="1" noChangeArrowheads="1"/>
          </p:cNvPicPr>
          <p:nvPr/>
        </p:nvPicPr>
        <p:blipFill>
          <a:blip r:embed="rId6">
            <a:lum contrast="20000"/>
          </a:blip>
          <a:srcRect/>
          <a:stretch>
            <a:fillRect/>
          </a:stretch>
        </p:blipFill>
        <p:spPr bwMode="auto">
          <a:xfrm>
            <a:off x="243022" y="2236814"/>
            <a:ext cx="1542896" cy="2335194"/>
          </a:xfrm>
          <a:prstGeom prst="rect">
            <a:avLst/>
          </a:prstGeom>
          <a:noFill/>
        </p:spPr>
      </p:pic>
      <p:pic>
        <p:nvPicPr>
          <p:cNvPr id="2055" name="Picture 7" descr="E:\Фото\2019-2020\3-2020_Дистанционка_ДДТ\2019-2020-ГОДОВОЙ ОТЧЕТ\2020\22.05.2020\105.jpg"/>
          <p:cNvPicPr>
            <a:picLocks noChangeAspect="1" noChangeArrowheads="1"/>
          </p:cNvPicPr>
          <p:nvPr/>
        </p:nvPicPr>
        <p:blipFill>
          <a:blip r:embed="rId7">
            <a:lum bright="10000" contrast="20000"/>
          </a:blip>
          <a:srcRect/>
          <a:stretch>
            <a:fillRect/>
          </a:stretch>
        </p:blipFill>
        <p:spPr bwMode="auto">
          <a:xfrm>
            <a:off x="1928795" y="2214554"/>
            <a:ext cx="1596985" cy="2357454"/>
          </a:xfrm>
          <a:prstGeom prst="rect">
            <a:avLst/>
          </a:prstGeom>
          <a:noFill/>
        </p:spPr>
      </p:pic>
      <p:pic>
        <p:nvPicPr>
          <p:cNvPr id="2056" name="Picture 8" descr="E:\Фото\2019-2020\3-2020_Дистанционка_ДДТ\2019-2020-ГОДОВОЙ ОТЧЕТ\2020\22.05.2020\104.jpg"/>
          <p:cNvPicPr>
            <a:picLocks noChangeAspect="1" noChangeArrowheads="1"/>
          </p:cNvPicPr>
          <p:nvPr/>
        </p:nvPicPr>
        <p:blipFill>
          <a:blip r:embed="rId8">
            <a:lum contrast="20000"/>
          </a:blip>
          <a:srcRect/>
          <a:stretch>
            <a:fillRect/>
          </a:stretch>
        </p:blipFill>
        <p:spPr bwMode="auto">
          <a:xfrm>
            <a:off x="3667134" y="2214554"/>
            <a:ext cx="1690684" cy="2381659"/>
          </a:xfrm>
          <a:prstGeom prst="rect">
            <a:avLst/>
          </a:prstGeom>
          <a:noFill/>
        </p:spPr>
      </p:pic>
      <p:pic>
        <p:nvPicPr>
          <p:cNvPr id="2057" name="Picture 9" descr="E:\Фото\2019-2020\3-2020_Дистанционка_ДДТ\2019-2020-ГОДОВОЙ ОТЧЕТ\2020\22.05.2020\106.jpg"/>
          <p:cNvPicPr>
            <a:picLocks noChangeAspect="1" noChangeArrowheads="1"/>
          </p:cNvPicPr>
          <p:nvPr/>
        </p:nvPicPr>
        <p:blipFill>
          <a:blip r:embed="rId9">
            <a:lum bright="10000" contrast="20000"/>
          </a:blip>
          <a:srcRect/>
          <a:stretch>
            <a:fillRect/>
          </a:stretch>
        </p:blipFill>
        <p:spPr bwMode="auto">
          <a:xfrm>
            <a:off x="5357818" y="642918"/>
            <a:ext cx="2143140" cy="1456622"/>
          </a:xfrm>
          <a:prstGeom prst="rect">
            <a:avLst/>
          </a:prstGeom>
          <a:noFill/>
        </p:spPr>
      </p:pic>
      <p:pic>
        <p:nvPicPr>
          <p:cNvPr id="2058" name="Picture 10" descr="E:\Фото\2019-2020\3-2020_Дистанционка_ДДТ\2019-2020-ГОДОВОЙ ОТЧЕТ\2020\22.05.2020\109.jpg"/>
          <p:cNvPicPr>
            <a:picLocks noChangeAspect="1" noChangeArrowheads="1"/>
          </p:cNvPicPr>
          <p:nvPr/>
        </p:nvPicPr>
        <p:blipFill>
          <a:blip r:embed="rId10">
            <a:lum bright="20000" contrast="20000"/>
          </a:blip>
          <a:srcRect/>
          <a:stretch>
            <a:fillRect/>
          </a:stretch>
        </p:blipFill>
        <p:spPr bwMode="auto">
          <a:xfrm>
            <a:off x="7572396" y="642918"/>
            <a:ext cx="1500712" cy="1428760"/>
          </a:xfrm>
          <a:prstGeom prst="rect">
            <a:avLst/>
          </a:prstGeom>
          <a:noFill/>
        </p:spPr>
      </p:pic>
      <p:pic>
        <p:nvPicPr>
          <p:cNvPr id="2059" name="Picture 11" descr="E:\Фото\2019-2020\3-2020_Дистанционка_ДДТ\2019-2020-ГОДОВОЙ ОТЧЕТ\2020\22.05.2020\107.jpg"/>
          <p:cNvPicPr>
            <a:picLocks noChangeAspect="1" noChangeArrowheads="1"/>
          </p:cNvPicPr>
          <p:nvPr/>
        </p:nvPicPr>
        <p:blipFill>
          <a:blip r:embed="rId11">
            <a:lum bright="10000" contrast="20000"/>
          </a:blip>
          <a:srcRect/>
          <a:stretch>
            <a:fillRect/>
          </a:stretch>
        </p:blipFill>
        <p:spPr bwMode="auto">
          <a:xfrm>
            <a:off x="5661048" y="2214554"/>
            <a:ext cx="2982918" cy="1931138"/>
          </a:xfrm>
          <a:prstGeom prst="rect">
            <a:avLst/>
          </a:prstGeom>
          <a:noFill/>
        </p:spPr>
      </p:pic>
      <p:pic>
        <p:nvPicPr>
          <p:cNvPr id="2060" name="Picture 12" descr="E:\Фото\2019-2020\3-2020_Дистанционка_ДДТ\2019-2020-ГОДОВОЙ ОТЧЕТ\2020\22.05.2020\108.jpg"/>
          <p:cNvPicPr>
            <a:picLocks noChangeAspect="1" noChangeArrowheads="1"/>
          </p:cNvPicPr>
          <p:nvPr/>
        </p:nvPicPr>
        <p:blipFill>
          <a:blip r:embed="rId12">
            <a:lum bright="10000" contrast="20000"/>
          </a:blip>
          <a:srcRect/>
          <a:stretch>
            <a:fillRect/>
          </a:stretch>
        </p:blipFill>
        <p:spPr bwMode="auto">
          <a:xfrm>
            <a:off x="6786578" y="4214818"/>
            <a:ext cx="1184384" cy="1071570"/>
          </a:xfrm>
          <a:prstGeom prst="rect">
            <a:avLst/>
          </a:prstGeom>
          <a:noFill/>
        </p:spPr>
      </p:pic>
      <p:pic>
        <p:nvPicPr>
          <p:cNvPr id="2061" name="Picture 13" descr="E:\Фото\2019-2020\3-2020_Дистанционка_ДДТ\2019-2020-ГОДОВОЙ ОТЧЕТ\2020\22.05.2020\110.jpg"/>
          <p:cNvPicPr>
            <a:picLocks noChangeAspect="1" noChangeArrowheads="1"/>
          </p:cNvPicPr>
          <p:nvPr/>
        </p:nvPicPr>
        <p:blipFill>
          <a:blip r:embed="rId13">
            <a:lum contrast="20000"/>
          </a:blip>
          <a:srcRect/>
          <a:stretch>
            <a:fillRect/>
          </a:stretch>
        </p:blipFill>
        <p:spPr bwMode="auto">
          <a:xfrm>
            <a:off x="5500694" y="4214818"/>
            <a:ext cx="1214446" cy="1109658"/>
          </a:xfrm>
          <a:prstGeom prst="rect">
            <a:avLst/>
          </a:prstGeom>
          <a:noFill/>
        </p:spPr>
      </p:pic>
      <p:pic>
        <p:nvPicPr>
          <p:cNvPr id="2062" name="Picture 14" descr="E:\Фото\2019-2020\3-2020_Дистанционка_ДДТ\2019-2020-ГОДОВОЙ ОТЧЕТ\2020\22.05.2020\111.jpg"/>
          <p:cNvPicPr>
            <a:picLocks noChangeAspect="1" noChangeArrowheads="1"/>
          </p:cNvPicPr>
          <p:nvPr/>
        </p:nvPicPr>
        <p:blipFill>
          <a:blip r:embed="rId1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5572132" y="5429264"/>
            <a:ext cx="1155359" cy="1214446"/>
          </a:xfrm>
          <a:prstGeom prst="rect">
            <a:avLst/>
          </a:prstGeom>
          <a:noFill/>
        </p:spPr>
      </p:pic>
      <p:pic>
        <p:nvPicPr>
          <p:cNvPr id="2063" name="Picture 15" descr="E:\Фото\2019-2020\3-2020_Дистанционка_ДДТ\2019-2020-ГОДОВОЙ ОТЧЕТ\2020\22.05.2020\112.jpg"/>
          <p:cNvPicPr>
            <a:picLocks noChangeAspect="1" noChangeArrowheads="1"/>
          </p:cNvPicPr>
          <p:nvPr/>
        </p:nvPicPr>
        <p:blipFill>
          <a:blip r:embed="rId15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929251" y="5572140"/>
            <a:ext cx="1786153" cy="1003818"/>
          </a:xfrm>
          <a:prstGeom prst="rect">
            <a:avLst/>
          </a:prstGeom>
          <a:noFill/>
        </p:spPr>
      </p:pic>
      <p:pic>
        <p:nvPicPr>
          <p:cNvPr id="3074" name="Picture 2" descr="https://avatars.mds.yandex.net/get-pdb/1870458/09dbf239-5b60-4606-9aef-6ebb0e62b2a0/s1200"/>
          <p:cNvPicPr>
            <a:picLocks noChangeAspect="1" noChangeArrowheads="1"/>
          </p:cNvPicPr>
          <p:nvPr/>
        </p:nvPicPr>
        <p:blipFill>
          <a:blip r:embed="rId16" cstate="print"/>
          <a:srcRect l="19672" t="5829" r="26229" b="6738"/>
          <a:stretch>
            <a:fillRect/>
          </a:stretch>
        </p:blipFill>
        <p:spPr bwMode="auto">
          <a:xfrm>
            <a:off x="214282" y="4572008"/>
            <a:ext cx="1571636" cy="1032605"/>
          </a:xfrm>
          <a:prstGeom prst="rect">
            <a:avLst/>
          </a:prstGeom>
          <a:noFill/>
        </p:spPr>
      </p:pic>
      <p:pic>
        <p:nvPicPr>
          <p:cNvPr id="3076" name="Picture 4" descr="https://www.maam.ru/upload/blogs/detsad-97435-1445753706.jpg"/>
          <p:cNvPicPr>
            <a:picLocks noChangeAspect="1" noChangeArrowheads="1"/>
          </p:cNvPicPr>
          <p:nvPr/>
        </p:nvPicPr>
        <p:blipFill>
          <a:blip r:embed="rId17" cstate="print">
            <a:lum contrast="30000"/>
          </a:blip>
          <a:srcRect/>
          <a:stretch>
            <a:fillRect/>
          </a:stretch>
        </p:blipFill>
        <p:spPr bwMode="auto">
          <a:xfrm>
            <a:off x="214282" y="5643578"/>
            <a:ext cx="1557300" cy="1000131"/>
          </a:xfrm>
          <a:prstGeom prst="rect">
            <a:avLst/>
          </a:prstGeom>
          <a:noFill/>
        </p:spPr>
      </p:pic>
      <p:pic>
        <p:nvPicPr>
          <p:cNvPr id="3078" name="Picture 6" descr="https://littleangeltheatre.com/wp-content/uploads/2017/04/1.jpg"/>
          <p:cNvPicPr>
            <a:picLocks noChangeAspect="1" noChangeArrowheads="1"/>
          </p:cNvPicPr>
          <p:nvPr/>
        </p:nvPicPr>
        <p:blipFill>
          <a:blip r:embed="rId18" cstate="print">
            <a:lum contrast="30000"/>
          </a:blip>
          <a:srcRect l="26446" t="9653" r="40761" b="28312"/>
          <a:stretch>
            <a:fillRect/>
          </a:stretch>
        </p:blipFill>
        <p:spPr bwMode="auto">
          <a:xfrm>
            <a:off x="1857356" y="4786322"/>
            <a:ext cx="1249249" cy="1571636"/>
          </a:xfrm>
          <a:prstGeom prst="rect">
            <a:avLst/>
          </a:prstGeom>
          <a:noFill/>
        </p:spPr>
      </p:pic>
      <p:pic>
        <p:nvPicPr>
          <p:cNvPr id="3082" name="Picture 10" descr="https://i2podelki.ot7.ru/uploads/5/8/1/%D0%9F%D0%BE%D0%B4%D0%B5%D0%BB%D0%BA%D0%B8-%D0%98%D0%B7-%D0%B1%D1%83%D0%BC%D0%B0%D0%B3%D0%B8-%D0%97%D0%B0%D1%8F%D1%86-%D0%BE%D1%80%D0%B8%D0%B3%D0%B0%D0%BC%D0%B8-5822.jpg"/>
          <p:cNvPicPr>
            <a:picLocks noChangeAspect="1" noChangeArrowheads="1"/>
          </p:cNvPicPr>
          <p:nvPr/>
        </p:nvPicPr>
        <p:blipFill>
          <a:blip r:embed="rId19" cstate="print">
            <a:lum bright="10000" contrast="30000"/>
          </a:blip>
          <a:srcRect r="15487"/>
          <a:stretch>
            <a:fillRect/>
          </a:stretch>
        </p:blipFill>
        <p:spPr bwMode="auto">
          <a:xfrm>
            <a:off x="3071802" y="4782893"/>
            <a:ext cx="1000133" cy="1575065"/>
          </a:xfrm>
          <a:prstGeom prst="rect">
            <a:avLst/>
          </a:prstGeom>
          <a:noFill/>
        </p:spPr>
      </p:pic>
      <p:pic>
        <p:nvPicPr>
          <p:cNvPr id="3084" name="Picture 12" descr="https://avatars.mds.yandex.net/get-pdb/2506526/67f1f03e-914d-482f-99cb-58ff2e5e0caa/s1200"/>
          <p:cNvPicPr>
            <a:picLocks noChangeAspect="1" noChangeArrowheads="1"/>
          </p:cNvPicPr>
          <p:nvPr/>
        </p:nvPicPr>
        <p:blipFill>
          <a:blip r:embed="rId20">
            <a:lum bright="20000" contrast="20000"/>
          </a:blip>
          <a:srcRect l="50000" t="4277" b="8171"/>
          <a:stretch>
            <a:fillRect/>
          </a:stretch>
        </p:blipFill>
        <p:spPr bwMode="auto">
          <a:xfrm>
            <a:off x="4071934" y="4786322"/>
            <a:ext cx="1351593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14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358082" cy="12858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Примеры работ обучающихся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т/о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«Волшебница»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E:\Фото\2019-2020\3-2020_Дистанционка_ДДТ\2019-2020-ГОДОВОЙ ОТЧЕТ\2020\20200512_102731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5572132" y="5214950"/>
            <a:ext cx="992271" cy="1100127"/>
          </a:xfrm>
          <a:prstGeom prst="rect">
            <a:avLst/>
          </a:prstGeom>
          <a:noFill/>
        </p:spPr>
      </p:pic>
      <p:pic>
        <p:nvPicPr>
          <p:cNvPr id="3075" name="Picture 3" descr="E:\Фото\2019-2020\3-2020_Дистанционка_ДДТ\2019-2020-ГОДОВОЙ ОТЧЕТ\2020\200.jpg"/>
          <p:cNvPicPr>
            <a:picLocks noChangeAspect="1" noChangeArrowheads="1"/>
          </p:cNvPicPr>
          <p:nvPr/>
        </p:nvPicPr>
        <p:blipFill>
          <a:blip r:embed="rId4">
            <a:lum bright="-10000" contrast="30000"/>
          </a:blip>
          <a:srcRect/>
          <a:stretch>
            <a:fillRect/>
          </a:stretch>
        </p:blipFill>
        <p:spPr bwMode="auto">
          <a:xfrm>
            <a:off x="271238" y="5214950"/>
            <a:ext cx="1657556" cy="1143008"/>
          </a:xfrm>
          <a:prstGeom prst="rect">
            <a:avLst/>
          </a:prstGeom>
          <a:noFill/>
        </p:spPr>
      </p:pic>
      <p:pic>
        <p:nvPicPr>
          <p:cNvPr id="3076" name="Picture 4" descr="E:\Фото\2019-2020\3-2020_Дистанционка_ДДТ\2019-2020-ГОДОВОЙ ОТЧЕТ\2020\2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794" y="5214950"/>
            <a:ext cx="1714512" cy="1143000"/>
          </a:xfrm>
          <a:prstGeom prst="rect">
            <a:avLst/>
          </a:prstGeom>
          <a:noFill/>
        </p:spPr>
      </p:pic>
      <p:pic>
        <p:nvPicPr>
          <p:cNvPr id="3077" name="Picture 5" descr="E:\Фото\2019-2020\3-2020_Дистанционка_ДДТ\2019-2020-ГОДОВОЙ ОТЧЕТ\2020\20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5214950"/>
            <a:ext cx="1905000" cy="1104898"/>
          </a:xfrm>
          <a:prstGeom prst="rect">
            <a:avLst/>
          </a:prstGeom>
          <a:noFill/>
        </p:spPr>
      </p:pic>
      <p:pic>
        <p:nvPicPr>
          <p:cNvPr id="2" name="Picture 2" descr="E:\Фото\2019-2020\3-2020_Дистанционка_ДДТ\2019-2020-ГОДОВОЙ ОТЧЕТ\2020\Модульное оригами\200.jpg"/>
          <p:cNvPicPr>
            <a:picLocks noChangeAspect="1" noChangeArrowheads="1"/>
          </p:cNvPicPr>
          <p:nvPr/>
        </p:nvPicPr>
        <p:blipFill>
          <a:blip r:embed="rId7" cstate="print">
            <a:lum bright="20000"/>
          </a:blip>
          <a:srcRect/>
          <a:stretch>
            <a:fillRect/>
          </a:stretch>
        </p:blipFill>
        <p:spPr bwMode="auto">
          <a:xfrm>
            <a:off x="214282" y="3714754"/>
            <a:ext cx="1214445" cy="1074476"/>
          </a:xfrm>
          <a:prstGeom prst="rect">
            <a:avLst/>
          </a:prstGeom>
          <a:noFill/>
        </p:spPr>
      </p:pic>
      <p:pic>
        <p:nvPicPr>
          <p:cNvPr id="1027" name="Picture 3" descr="E:\Фото\2019-2020\3-2020_Дистанционка_ДДТ\2019-2020-ГОДОВОЙ ОТЧЕТ\2020\Модульное оригами\208.jpg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1428728" y="3714752"/>
            <a:ext cx="1371600" cy="1095375"/>
          </a:xfrm>
          <a:prstGeom prst="rect">
            <a:avLst/>
          </a:prstGeom>
          <a:noFill/>
        </p:spPr>
      </p:pic>
      <p:pic>
        <p:nvPicPr>
          <p:cNvPr id="1028" name="Picture 4" descr="E:\Фото\2019-2020\3-2020_Дистанционка_ДДТ\2019-2020-ГОДОВОЙ ОТЧЕТ\2020\Модульное оригами\207.jpg"/>
          <p:cNvPicPr>
            <a:picLocks noChangeAspect="1" noChangeArrowheads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2786050" y="3714752"/>
            <a:ext cx="1285884" cy="1091053"/>
          </a:xfrm>
          <a:prstGeom prst="rect">
            <a:avLst/>
          </a:prstGeom>
          <a:noFill/>
        </p:spPr>
      </p:pic>
      <p:pic>
        <p:nvPicPr>
          <p:cNvPr id="1029" name="Picture 5" descr="E:\Фото\2019-2020\3-2020_Дистанционка_ДДТ\2019-2020-ГОДОВОЙ ОТЧЕТ\2020\Модульное оригами\205.jpg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4071934" y="3714752"/>
            <a:ext cx="1302642" cy="1071570"/>
          </a:xfrm>
          <a:prstGeom prst="rect">
            <a:avLst/>
          </a:prstGeom>
          <a:noFill/>
        </p:spPr>
      </p:pic>
      <p:pic>
        <p:nvPicPr>
          <p:cNvPr id="1030" name="Picture 6" descr="E:\Фото\2019-2020\3-2020_Дистанционка_ДДТ\2019-2020-ГОДОВОЙ ОТЧЕТ\2020\Модульное оригами\206.jpg"/>
          <p:cNvPicPr>
            <a:picLocks noChangeAspect="1" noChangeArrowheads="1"/>
          </p:cNvPicPr>
          <p:nvPr/>
        </p:nvPicPr>
        <p:blipFill>
          <a:blip r:embed="rId11">
            <a:lum bright="10000" contrast="20000"/>
          </a:blip>
          <a:srcRect/>
          <a:stretch>
            <a:fillRect/>
          </a:stretch>
        </p:blipFill>
        <p:spPr bwMode="auto">
          <a:xfrm>
            <a:off x="6572264" y="3733809"/>
            <a:ext cx="1287540" cy="1052513"/>
          </a:xfrm>
          <a:prstGeom prst="rect">
            <a:avLst/>
          </a:prstGeom>
          <a:noFill/>
        </p:spPr>
      </p:pic>
      <p:pic>
        <p:nvPicPr>
          <p:cNvPr id="1031" name="Picture 7" descr="E:\Фото\2019-2020\3-2020_Дистанционка_ДДТ\2019-2020-ГОДОВОЙ ОТЧЕТ\2020\Модульное оригами\210.jpg"/>
          <p:cNvPicPr>
            <a:picLocks noChangeAspect="1" noChangeArrowheads="1"/>
          </p:cNvPicPr>
          <p:nvPr/>
        </p:nvPicPr>
        <p:blipFill>
          <a:blip r:embed="rId12">
            <a:lum bright="10000" contrast="20000"/>
          </a:blip>
          <a:srcRect/>
          <a:stretch>
            <a:fillRect/>
          </a:stretch>
        </p:blipFill>
        <p:spPr bwMode="auto">
          <a:xfrm>
            <a:off x="5357818" y="3714752"/>
            <a:ext cx="1247397" cy="1066798"/>
          </a:xfrm>
          <a:prstGeom prst="rect">
            <a:avLst/>
          </a:prstGeom>
          <a:noFill/>
        </p:spPr>
      </p:pic>
      <p:pic>
        <p:nvPicPr>
          <p:cNvPr id="1032" name="Picture 8" descr="E:\Фото\2019-2020\3-2020_Дистанционка_ДДТ\2019-2020-ГОДОВОЙ ОТЧЕТ\2020\Модульное оригами\209.jpg"/>
          <p:cNvPicPr>
            <a:picLocks noChangeAspect="1" noChangeArrowheads="1"/>
          </p:cNvPicPr>
          <p:nvPr/>
        </p:nvPicPr>
        <p:blipFill>
          <a:blip r:embed="rId13">
            <a:lum bright="20000" contrast="20000"/>
          </a:blip>
          <a:srcRect/>
          <a:stretch>
            <a:fillRect/>
          </a:stretch>
        </p:blipFill>
        <p:spPr bwMode="auto">
          <a:xfrm>
            <a:off x="7858148" y="3714752"/>
            <a:ext cx="1142214" cy="1049333"/>
          </a:xfrm>
          <a:prstGeom prst="rect">
            <a:avLst/>
          </a:prstGeom>
          <a:noFill/>
        </p:spPr>
      </p:pic>
      <p:pic>
        <p:nvPicPr>
          <p:cNvPr id="1033" name="Picture 9" descr="E:\Фото\2019-2020\3-2020_Дистанционка_ДДТ\2019-2020-ГОДОВОЙ ОТЧЕТ\2020\Модульное оригами\214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43702" y="5334600"/>
            <a:ext cx="1500198" cy="988424"/>
          </a:xfrm>
          <a:prstGeom prst="rect">
            <a:avLst/>
          </a:prstGeom>
          <a:noFill/>
        </p:spPr>
      </p:pic>
      <p:pic>
        <p:nvPicPr>
          <p:cNvPr id="1034" name="Picture 10" descr="E:\Фото\2019-2020\3-2020_Дистанционка_ДДТ\2019-2020-ГОДОВОЙ ОТЧЕТ\2020\Модульное оригами\201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0715" y="1928802"/>
            <a:ext cx="1292327" cy="1428760"/>
          </a:xfrm>
          <a:prstGeom prst="rect">
            <a:avLst/>
          </a:prstGeom>
          <a:noFill/>
        </p:spPr>
      </p:pic>
      <p:pic>
        <p:nvPicPr>
          <p:cNvPr id="1035" name="Picture 11" descr="E:\Фото\2019-2020\3-2020_Дистанционка_ДДТ\2019-2020-ГОДОВОЙ ОТЧЕТ\2020\Модульное оригами\204.jpg"/>
          <p:cNvPicPr>
            <a:picLocks noChangeAspect="1" noChangeArrowheads="1"/>
          </p:cNvPicPr>
          <p:nvPr/>
        </p:nvPicPr>
        <p:blipFill>
          <a:blip r:embed="rId16" cstate="print">
            <a:lum bright="10000" contrast="20000"/>
          </a:blip>
          <a:srcRect/>
          <a:stretch>
            <a:fillRect/>
          </a:stretch>
        </p:blipFill>
        <p:spPr bwMode="auto">
          <a:xfrm>
            <a:off x="3714744" y="1500174"/>
            <a:ext cx="1313150" cy="1866897"/>
          </a:xfrm>
          <a:prstGeom prst="rect">
            <a:avLst/>
          </a:prstGeom>
          <a:noFill/>
        </p:spPr>
      </p:pic>
      <p:pic>
        <p:nvPicPr>
          <p:cNvPr id="1036" name="Picture 12" descr="E:\Фото\2019-2020\3-2020_Дистанционка_ДДТ\2019-2020-ГОДОВОЙ ОТЧЕТ\2020\Модульное оригами\211.jpg"/>
          <p:cNvPicPr>
            <a:picLocks noChangeAspect="1" noChangeArrowheads="1"/>
          </p:cNvPicPr>
          <p:nvPr/>
        </p:nvPicPr>
        <p:blipFill>
          <a:blip r:embed="rId17">
            <a:lum bright="10000" contrast="20000"/>
          </a:blip>
          <a:srcRect/>
          <a:stretch>
            <a:fillRect/>
          </a:stretch>
        </p:blipFill>
        <p:spPr bwMode="auto">
          <a:xfrm>
            <a:off x="2071670" y="1500174"/>
            <a:ext cx="1261686" cy="1857388"/>
          </a:xfrm>
          <a:prstGeom prst="rect">
            <a:avLst/>
          </a:prstGeom>
          <a:noFill/>
        </p:spPr>
      </p:pic>
      <p:pic>
        <p:nvPicPr>
          <p:cNvPr id="1037" name="Picture 13" descr="E:\Фото\2019-2020\3-2020_Дистанционка_ДДТ\2019-2020-ГОДОВОЙ ОТЧЕТ\2020\Модульное оригами\215.jpg"/>
          <p:cNvPicPr>
            <a:picLocks noChangeAspect="1" noChangeArrowheads="1"/>
          </p:cNvPicPr>
          <p:nvPr/>
        </p:nvPicPr>
        <p:blipFill>
          <a:blip r:embed="rId18">
            <a:lum bright="20000" contrast="20000"/>
          </a:blip>
          <a:srcRect/>
          <a:stretch>
            <a:fillRect/>
          </a:stretch>
        </p:blipFill>
        <p:spPr bwMode="auto">
          <a:xfrm>
            <a:off x="5460922" y="1500174"/>
            <a:ext cx="1397094" cy="1881179"/>
          </a:xfrm>
          <a:prstGeom prst="rect">
            <a:avLst/>
          </a:prstGeom>
          <a:noFill/>
        </p:spPr>
      </p:pic>
      <p:pic>
        <p:nvPicPr>
          <p:cNvPr id="1038" name="Picture 14" descr="E:\Фото\2019-2020\3-2020_Дистанционка_ДДТ\2019-2020-ГОДОВОЙ ОТЧЕТ\2020\Модульное оригами\216.jpg"/>
          <p:cNvPicPr>
            <a:picLocks noChangeAspect="1" noChangeArrowheads="1"/>
          </p:cNvPicPr>
          <p:nvPr/>
        </p:nvPicPr>
        <p:blipFill>
          <a:blip r:embed="rId19">
            <a:lum contrast="20000"/>
          </a:blip>
          <a:srcRect/>
          <a:stretch>
            <a:fillRect/>
          </a:stretch>
        </p:blipFill>
        <p:spPr bwMode="auto">
          <a:xfrm>
            <a:off x="7286458" y="1500174"/>
            <a:ext cx="1286070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\2019-2020\3-2020_Дистанционка_ДДТ\1-27.04.2020_КОНСПЕКТ ДЛЯ СДАЧИ В ДДТ\Безымянный.jpg"/>
          <p:cNvPicPr>
            <a:picLocks noChangeAspect="1" noChangeArrowheads="1"/>
          </p:cNvPicPr>
          <p:nvPr/>
        </p:nvPicPr>
        <p:blipFill>
          <a:blip r:embed="rId2"/>
          <a:srcRect l="1794" t="1979"/>
          <a:stretch>
            <a:fillRect/>
          </a:stretch>
        </p:blipFill>
        <p:spPr bwMode="auto">
          <a:xfrm>
            <a:off x="71406" y="71414"/>
            <a:ext cx="9001188" cy="664371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858280" cy="6500834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7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240</Words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МБУДО «Атяшевский Дом детского творчества»  Атяшевского муниципального района  Республики Мордовия    Презентация на тему: «Итоги работы т/о «Волшебница» за 2019-2020 учебный год».   Педагог дополнительного образования:  Кощанова Ирина Владимировна. </vt:lpstr>
      <vt:lpstr>  Дополнительная общеобразовательная программа «Волшебница» является авторской программой художественно - прикладной направленности. Программа рассчитана на одногодичный цикл обучения детей в возрасте  от 7 до 11 лет: на младший школьный возраст (7-10 лет),  на средний школьный возраст (11 лет).  В 2019 – 2020 учебном году в творческом объединении «Волшебница» занимались 15 обучающихся: 11 девочек и 4 мальчика.  Все 15 обучающихся из начальных классов.  Занятия проходили на базе МБОУ «Атяшевская средняя школа»,  село Атяшево.  Цель дополнительной общеобразовательной  (дополнительной общеразвивающей) программы «Волшебница»: развивать творческие способности обучающихся  посредством формирования знаний, умений и навыков  работы с бумагой в технике «оригами», «модульное оригами».    </vt:lpstr>
      <vt:lpstr>Участие в конкурсах</vt:lpstr>
      <vt:lpstr>Участие в конкурсах</vt:lpstr>
      <vt:lpstr>Дипломы обучающихся</vt:lpstr>
      <vt:lpstr>20.12.2019г. Изготовление выставочных работ: «Зимний лес».   22.05.2020г. Итоговое открытое занятие на тему: «Выставочные работы. «Ваза с цветами» в технике «модульное оригами». Д/о.» </vt:lpstr>
      <vt:lpstr>Примеры участия в праздничных мероприятиях, выставках</vt:lpstr>
      <vt:lpstr>Дистанционное обучение</vt:lpstr>
      <vt:lpstr>Примеры работ обучающихся т/о «Волшебница»</vt:lpstr>
      <vt:lpstr>Примеры работ обучающихся  т/о «Волшебница»</vt:lpstr>
      <vt:lpstr>Спасибо 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«Мастер-класс по изготовлению кружки в технике модульное оригами».  Ссылка на видео: http://origamimodule.ru/kruzhka-iz-modulej.html </dc:title>
  <dc:creator>Владимир</dc:creator>
  <cp:lastModifiedBy>Владимир</cp:lastModifiedBy>
  <cp:revision>76</cp:revision>
  <dcterms:created xsi:type="dcterms:W3CDTF">2020-04-25T08:43:36Z</dcterms:created>
  <dcterms:modified xsi:type="dcterms:W3CDTF">2020-05-24T10:34:22Z</dcterms:modified>
</cp:coreProperties>
</file>